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163E-BF62-4B2B-A079-08D70AB4B8B9}" type="datetimeFigureOut">
              <a:rPr lang="fr-FR" smtClean="0"/>
              <a:pPr/>
              <a:t>05/12/2010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CE24-B85B-47ED-A6AF-86CBFACE4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163E-BF62-4B2B-A079-08D70AB4B8B9}" type="datetimeFigureOut">
              <a:rPr lang="fr-FR" smtClean="0"/>
              <a:pPr/>
              <a:t>05/12/2010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CE24-B85B-47ED-A6AF-86CBFACE4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163E-BF62-4B2B-A079-08D70AB4B8B9}" type="datetimeFigureOut">
              <a:rPr lang="fr-FR" smtClean="0"/>
              <a:pPr/>
              <a:t>05/12/2010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CE24-B85B-47ED-A6AF-86CBFACE4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163E-BF62-4B2B-A079-08D70AB4B8B9}" type="datetimeFigureOut">
              <a:rPr lang="fr-FR" smtClean="0"/>
              <a:pPr/>
              <a:t>05/12/2010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CE24-B85B-47ED-A6AF-86CBFACE4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163E-BF62-4B2B-A079-08D70AB4B8B9}" type="datetimeFigureOut">
              <a:rPr lang="fr-FR" smtClean="0"/>
              <a:pPr/>
              <a:t>05/12/2010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CE24-B85B-47ED-A6AF-86CBFACE4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163E-BF62-4B2B-A079-08D70AB4B8B9}" type="datetimeFigureOut">
              <a:rPr lang="fr-FR" smtClean="0"/>
              <a:pPr/>
              <a:t>05/12/2010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CE24-B85B-47ED-A6AF-86CBFACE4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163E-BF62-4B2B-A079-08D70AB4B8B9}" type="datetimeFigureOut">
              <a:rPr lang="fr-FR" smtClean="0"/>
              <a:pPr/>
              <a:t>05/12/2010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CE24-B85B-47ED-A6AF-86CBFACE4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163E-BF62-4B2B-A079-08D70AB4B8B9}" type="datetimeFigureOut">
              <a:rPr lang="fr-FR" smtClean="0"/>
              <a:pPr/>
              <a:t>05/12/2010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CE24-B85B-47ED-A6AF-86CBFACE4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163E-BF62-4B2B-A079-08D70AB4B8B9}" type="datetimeFigureOut">
              <a:rPr lang="fr-FR" smtClean="0"/>
              <a:pPr/>
              <a:t>05/12/2010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CE24-B85B-47ED-A6AF-86CBFACE4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163E-BF62-4B2B-A079-08D70AB4B8B9}" type="datetimeFigureOut">
              <a:rPr lang="fr-FR" smtClean="0"/>
              <a:pPr/>
              <a:t>05/12/2010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CE24-B85B-47ED-A6AF-86CBFACE4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6163E-BF62-4B2B-A079-08D70AB4B8B9}" type="datetimeFigureOut">
              <a:rPr lang="fr-FR" smtClean="0"/>
              <a:pPr/>
              <a:t>05/12/2010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DCE24-B85B-47ED-A6AF-86CBFACE4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6163E-BF62-4B2B-A079-08D70AB4B8B9}" type="datetimeFigureOut">
              <a:rPr lang="fr-FR" smtClean="0"/>
              <a:pPr/>
              <a:t>05/12/2010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DCE24-B85B-47ED-A6AF-86CBFACE45F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MALI - 2010</a:t>
            </a:r>
            <a:endParaRPr lang="fr-FR" dirty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Voyage au Pays DOGON</a:t>
            </a: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Novembre 2010</a:t>
            </a:r>
            <a:endParaRPr lang="fr-FR" sz="20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Etape du premier repas banlieue de </a:t>
            </a:r>
            <a:r>
              <a:rPr lang="fr-FR" dirty="0" err="1" smtClean="0"/>
              <a:t>Mopty</a:t>
            </a:r>
            <a:r>
              <a:rPr lang="fr-FR" dirty="0" smtClean="0"/>
              <a:t> une collection de voitures</a:t>
            </a:r>
            <a:endParaRPr lang="fr-FR" dirty="0"/>
          </a:p>
        </p:txBody>
      </p:sp>
      <p:pic>
        <p:nvPicPr>
          <p:cNvPr id="4" name="Espace réservé du contenu 3" descr="100_0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100_02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100_02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100_0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On voit partout, sans cesse, ces petits lézards</a:t>
            </a:r>
            <a:endParaRPr lang="fr-FR" sz="3200" dirty="0"/>
          </a:p>
        </p:txBody>
      </p:sp>
      <p:pic>
        <p:nvPicPr>
          <p:cNvPr id="4" name="Espace réservé du contenu 3" descr="100_02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1235" y="2151539"/>
            <a:ext cx="4621530" cy="3423285"/>
          </a:xfrm>
        </p:spPr>
      </p:pic>
    </p:spTree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Les premières toilettes du restaurant</a:t>
            </a:r>
            <a:br>
              <a:rPr lang="fr-FR" sz="2400" dirty="0" smtClean="0"/>
            </a:br>
            <a:r>
              <a:rPr lang="fr-FR" sz="2400" dirty="0" smtClean="0"/>
              <a:t>Il faut remplit un seau pour faire fonction de chasse d’eau </a:t>
            </a:r>
            <a:endParaRPr lang="fr-FR" sz="2400" dirty="0"/>
          </a:p>
        </p:txBody>
      </p:sp>
      <p:pic>
        <p:nvPicPr>
          <p:cNvPr id="4" name="Espace réservé du contenu 3" descr="100_0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Départ en 4x4</a:t>
            </a:r>
            <a:endParaRPr lang="fr-FR" dirty="0"/>
          </a:p>
        </p:txBody>
      </p:sp>
      <p:pic>
        <p:nvPicPr>
          <p:cNvPr id="4" name="Espace réservé du contenu 3" descr="100_02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Quelques vues du paysage lors de cette première étape</a:t>
            </a:r>
            <a:endParaRPr lang="fr-FR" dirty="0"/>
          </a:p>
        </p:txBody>
      </p:sp>
      <p:pic>
        <p:nvPicPr>
          <p:cNvPr id="4" name="Espace réservé du contenu 3" descr="100_0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100_02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100_02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Départ Dimanche 21 Novembre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Rendez-vous à Roissy à 5 h 30 pour un départ à 7 h 30</a:t>
            </a:r>
            <a:endParaRPr lang="fr-FR" dirty="0"/>
          </a:p>
        </p:txBody>
      </p:sp>
      <p:pic>
        <p:nvPicPr>
          <p:cNvPr id="5" name="Image 4" descr="100_0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8312" y="2564903"/>
            <a:ext cx="5667375" cy="3672409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5" descr="100_0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100_02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100_02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Visite de la Grotte des circoncisions</a:t>
            </a:r>
            <a:br>
              <a:rPr lang="fr-FR" dirty="0" smtClean="0"/>
            </a:br>
            <a:r>
              <a:rPr lang="fr-FR" sz="2200" dirty="0" smtClean="0"/>
              <a:t>Tous les 3 ans une cérémonie s’y déroule pour tous les garçons d’une dizaine d’années de tous les villages environnants </a:t>
            </a:r>
            <a:endParaRPr lang="fr-FR" sz="2200" dirty="0"/>
          </a:p>
        </p:txBody>
      </p:sp>
      <p:pic>
        <p:nvPicPr>
          <p:cNvPr id="4" name="Espace réservé du contenu 3" descr="100_02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Entrée du Village</a:t>
            </a:r>
            <a:endParaRPr lang="fr-FR" dirty="0"/>
          </a:p>
        </p:txBody>
      </p:sp>
      <p:pic>
        <p:nvPicPr>
          <p:cNvPr id="4" name="Espace réservé du contenu 3" descr="100_02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« rue » du Village</a:t>
            </a:r>
            <a:endParaRPr lang="fr-FR" dirty="0"/>
          </a:p>
        </p:txBody>
      </p:sp>
      <p:pic>
        <p:nvPicPr>
          <p:cNvPr id="4" name="Espace réservé du contenu 3" descr="100_02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Un grenier – c’est là que sont ensilés </a:t>
            </a:r>
            <a:r>
              <a:rPr lang="fr-FR" smtClean="0"/>
              <a:t>les récoltes de mil, riz…</a:t>
            </a:r>
            <a:endParaRPr lang="fr-FR"/>
          </a:p>
        </p:txBody>
      </p:sp>
      <p:pic>
        <p:nvPicPr>
          <p:cNvPr id="4" name="Espace réservé du contenu 3" descr="100_02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Dans l’avion</a:t>
            </a:r>
            <a:endParaRPr lang="fr-FR" dirty="0"/>
          </a:p>
        </p:txBody>
      </p:sp>
      <p:pic>
        <p:nvPicPr>
          <p:cNvPr id="4" name="Espace réservé du contenu 3" descr="100_0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 dessus du désert</a:t>
            </a:r>
            <a:endParaRPr lang="fr-FR" dirty="0"/>
          </a:p>
        </p:txBody>
      </p:sp>
      <p:pic>
        <p:nvPicPr>
          <p:cNvPr id="4" name="Espace réservé du contenu 3" descr="100_0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L’aéroport de Mopti</a:t>
            </a:r>
            <a:endParaRPr lang="fr-FR" dirty="0"/>
          </a:p>
        </p:txBody>
      </p:sp>
      <p:pic>
        <p:nvPicPr>
          <p:cNvPr id="4" name="Espace réservé du contenu 3" descr="100_0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L’avion du voyage</a:t>
            </a:r>
            <a:endParaRPr lang="fr-FR" dirty="0"/>
          </a:p>
        </p:txBody>
      </p:sp>
      <p:pic>
        <p:nvPicPr>
          <p:cNvPr id="4" name="Espace réservé du contenu 3" descr="100_02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sortie de l’aéroport</a:t>
            </a:r>
            <a:endParaRPr lang="fr-FR" dirty="0"/>
          </a:p>
        </p:txBody>
      </p:sp>
      <p:pic>
        <p:nvPicPr>
          <p:cNvPr id="4" name="Espace réservé du contenu 3" descr="100_02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L’accès à l’aéroport</a:t>
            </a:r>
            <a:endParaRPr lang="fr-FR" dirty="0"/>
          </a:p>
        </p:txBody>
      </p:sp>
      <p:pic>
        <p:nvPicPr>
          <p:cNvPr id="5" name="Espace réservé du contenu 4" descr="100_02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sortie de l’aéroport</a:t>
            </a:r>
            <a:endParaRPr lang="fr-FR" dirty="0"/>
          </a:p>
        </p:txBody>
      </p:sp>
      <p:pic>
        <p:nvPicPr>
          <p:cNvPr id="4" name="Espace réservé du contenu 3" descr="100_0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114</Words>
  <Application>Microsoft Office PowerPoint</Application>
  <PresentationFormat>Affichage à l'écran (4:3)</PresentationFormat>
  <Paragraphs>21</Paragraphs>
  <Slides>26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MALI - 2010</vt:lpstr>
      <vt:lpstr>Départ Dimanche 21 Novembre </vt:lpstr>
      <vt:lpstr>Dans l’avion</vt:lpstr>
      <vt:lpstr>Au dessus du désert</vt:lpstr>
      <vt:lpstr>L’aéroport de Mopti</vt:lpstr>
      <vt:lpstr>L’avion du voyage</vt:lpstr>
      <vt:lpstr>La sortie de l’aéroport</vt:lpstr>
      <vt:lpstr>L’accès à l’aéroport</vt:lpstr>
      <vt:lpstr>La sortie de l’aéroport</vt:lpstr>
      <vt:lpstr>Etape du premier repas banlieue de Mopty une collection de voitures</vt:lpstr>
      <vt:lpstr>Diapositive 11</vt:lpstr>
      <vt:lpstr>Diapositive 12</vt:lpstr>
      <vt:lpstr>Diapositive 13</vt:lpstr>
      <vt:lpstr>On voit partout, sans cesse, ces petits lézards</vt:lpstr>
      <vt:lpstr>Les premières toilettes du restaurant Il faut remplit un seau pour faire fonction de chasse d’eau </vt:lpstr>
      <vt:lpstr>Départ en 4x4</vt:lpstr>
      <vt:lpstr>Quelques vues du paysage lors de cette première étape</vt:lpstr>
      <vt:lpstr>Diapositive 18</vt:lpstr>
      <vt:lpstr>Diapositive 19</vt:lpstr>
      <vt:lpstr>Diapositive 20</vt:lpstr>
      <vt:lpstr>Diapositive 21</vt:lpstr>
      <vt:lpstr>Diapositive 22</vt:lpstr>
      <vt:lpstr>Visite de la Grotte des circoncisions Tous les 3 ans une cérémonie s’y déroule pour tous les garçons d’une dizaine d’années de tous les villages environnants </vt:lpstr>
      <vt:lpstr>Entrée du Village</vt:lpstr>
      <vt:lpstr>Une « rue » du Village</vt:lpstr>
      <vt:lpstr>Un grenier – c’est là que sont ensilés les récoltes de mil, riz…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 - 2010</dc:title>
  <dc:creator>Henri</dc:creator>
  <cp:lastModifiedBy>Henri</cp:lastModifiedBy>
  <cp:revision>7</cp:revision>
  <dcterms:created xsi:type="dcterms:W3CDTF">2010-12-05T11:16:20Z</dcterms:created>
  <dcterms:modified xsi:type="dcterms:W3CDTF">2010-12-05T12:14:06Z</dcterms:modified>
</cp:coreProperties>
</file>